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535353"/>
    <a:srgbClr val="A6A6A6"/>
    <a:srgbClr val="3264C8"/>
    <a:srgbClr val="7F9FDF"/>
    <a:srgbClr val="003399"/>
    <a:srgbClr val="A7BDE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3073" autoAdjust="0"/>
  </p:normalViewPr>
  <p:slideViewPr>
    <p:cSldViewPr showGuides="1">
      <p:cViewPr varScale="1">
        <p:scale>
          <a:sx n="146" d="100"/>
          <a:sy n="146" d="100"/>
        </p:scale>
        <p:origin x="168" y="104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625861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rgbClr val="FF0000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rgbClr val="FF0000"/>
                </a:solidFill>
              </a:rPr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64</TotalTime>
  <Words>6010</Words>
  <Application>Microsoft Macintosh PowerPoint</Application>
  <PresentationFormat>Widescreen</PresentationFormat>
  <Paragraphs>811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362</cp:revision>
  <cp:lastPrinted>2012-05-04T14:30:29Z</cp:lastPrinted>
  <dcterms:created xsi:type="dcterms:W3CDTF">2016-02-06T20:40:56Z</dcterms:created>
  <dcterms:modified xsi:type="dcterms:W3CDTF">2021-05-20T22:58:19Z</dcterms:modified>
</cp:coreProperties>
</file>